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7620000" cy="10934700"/>
  <p:notesSz cx="6858000" cy="994568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b="1" i="1" kern="1200">
        <a:solidFill>
          <a:srgbClr val="FF3300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i="1" kern="1200">
        <a:solidFill>
          <a:srgbClr val="FF3300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i="1" kern="1200">
        <a:solidFill>
          <a:srgbClr val="FF3300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i="1" kern="1200">
        <a:solidFill>
          <a:srgbClr val="FF3300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i="1" kern="1200">
        <a:solidFill>
          <a:srgbClr val="FF33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b="1" i="1" kern="1200">
        <a:solidFill>
          <a:srgbClr val="FF3300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b="1" i="1" kern="1200">
        <a:solidFill>
          <a:srgbClr val="FF3300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b="1" i="1" kern="1200">
        <a:solidFill>
          <a:srgbClr val="FF3300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b="1" i="1" kern="1200">
        <a:solidFill>
          <a:srgbClr val="FF3300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44">
          <p15:clr>
            <a:srgbClr val="A4A3A4"/>
          </p15:clr>
        </p15:guide>
        <p15:guide id="2" pos="2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3CCFF"/>
    <a:srgbClr val="3399FF"/>
    <a:srgbClr val="FF5050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723" autoAdjust="0"/>
  </p:normalViewPr>
  <p:slideViewPr>
    <p:cSldViewPr snapToGrid="0">
      <p:cViewPr>
        <p:scale>
          <a:sx n="118" d="100"/>
          <a:sy n="118" d="100"/>
        </p:scale>
        <p:origin x="364" y="-3740"/>
      </p:cViewPr>
      <p:guideLst>
        <p:guide orient="horz" pos="3444"/>
        <p:guide pos="24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922" cy="45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2" tIns="45879" rIns="91762" bIns="45879" numCol="1" anchor="t" anchorCtr="0" compatLnSpc="1">
            <a:prstTxWarp prst="textNoShape">
              <a:avLst/>
            </a:prstTxWarp>
          </a:bodyPr>
          <a:lstStyle>
            <a:lvl1pPr defTabSz="91713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047" y="0"/>
            <a:ext cx="2948524" cy="459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2" tIns="45879" rIns="91762" bIns="45879" numCol="1" anchor="t" anchorCtr="0" compatLnSpc="1">
            <a:prstTxWarp prst="textNoShape">
              <a:avLst/>
            </a:prstTxWarp>
          </a:bodyPr>
          <a:lstStyle>
            <a:lvl1pPr algn="r" defTabSz="91713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666"/>
            <a:ext cx="2946922" cy="53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2" tIns="45879" rIns="91762" bIns="45879" numCol="1" anchor="b" anchorCtr="0" compatLnSpc="1">
            <a:prstTxWarp prst="textNoShape">
              <a:avLst/>
            </a:prstTxWarp>
          </a:bodyPr>
          <a:lstStyle>
            <a:lvl1pPr defTabSz="91713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047" y="9444666"/>
            <a:ext cx="2948524" cy="53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2" tIns="45879" rIns="91762" bIns="45879" numCol="1" anchor="b" anchorCtr="0" compatLnSpc="1">
            <a:prstTxWarp prst="textNoShape">
              <a:avLst/>
            </a:prstTxWarp>
          </a:bodyPr>
          <a:lstStyle>
            <a:lvl1pPr algn="r" defTabSz="91713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552A5C7-2EE4-4956-A4F9-F3694A1DF6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992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500" y="3397250"/>
            <a:ext cx="6477000" cy="23431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6196013"/>
            <a:ext cx="5334000" cy="27940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ED06-F2BD-434E-987D-4B70D6F813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2DAC3-D112-4065-BC09-F08936E83E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1663" y="7026275"/>
            <a:ext cx="6477000" cy="21717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1663" y="4633913"/>
            <a:ext cx="6477000" cy="23923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8E24D-13C9-4494-A175-ED72E16879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71500" y="3159125"/>
            <a:ext cx="3162300" cy="656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86200" y="3159125"/>
            <a:ext cx="3162300" cy="656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8C788-6A57-4297-B922-759A6BAF32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438150"/>
            <a:ext cx="6858000" cy="182245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447925"/>
            <a:ext cx="3367088" cy="1019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81000" y="3467100"/>
            <a:ext cx="3367088" cy="63007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70325" y="2447925"/>
            <a:ext cx="3368675" cy="1019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70325" y="3467100"/>
            <a:ext cx="3368675" cy="63007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FA5D7-695D-4AE1-8327-7019C15E59A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3EC9D-4959-4F2C-A765-A1549E87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1511D-D856-4931-BDFF-E3FC84CA3C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434975"/>
            <a:ext cx="2506663" cy="18526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79738" y="434975"/>
            <a:ext cx="4259262" cy="93329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2287588"/>
            <a:ext cx="2506663" cy="7480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6A74F-105B-4A0B-AEC9-0E66F45458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3838" y="7654925"/>
            <a:ext cx="4572000" cy="9032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93838" y="976313"/>
            <a:ext cx="4572000" cy="656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93838" y="8558213"/>
            <a:ext cx="4572000" cy="1282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0C972-9764-427C-AC7A-D1009A4E936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F347F-377F-4DD2-A62B-6484691462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5429250" y="971550"/>
            <a:ext cx="1619250" cy="87487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1500" y="971550"/>
            <a:ext cx="4705350" cy="87487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CE16C-1F04-4642-AB33-2FF59897FC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971550"/>
            <a:ext cx="647700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3159125"/>
            <a:ext cx="6477000" cy="656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1500" y="9963150"/>
            <a:ext cx="15875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03500" y="9963150"/>
            <a:ext cx="2413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61000" y="9963150"/>
            <a:ext cx="15875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0178410-9655-4A56-BB2E-A81827676D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413EEB11-32C7-EC4F-E89C-13892C9A3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5846"/>
            <a:ext cx="7620000" cy="35094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72FE78-00C1-E405-69B4-99FF55ADBEC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264" y="100146"/>
            <a:ext cx="1049197" cy="102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103" y="7694491"/>
            <a:ext cx="7019157" cy="2895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2F4468-D97B-4F69-B636-DE633A4918DC}"/>
              </a:ext>
            </a:extLst>
          </p:cNvPr>
          <p:cNvSpPr/>
          <p:nvPr/>
        </p:nvSpPr>
        <p:spPr bwMode="auto">
          <a:xfrm>
            <a:off x="294763" y="7611736"/>
            <a:ext cx="7019157" cy="19688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1" u="none" strike="noStrike" cap="none" normalizeH="0" baseline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053" name="Rectangle 15"/>
          <p:cNvSpPr>
            <a:spLocks noChangeArrowheads="1"/>
          </p:cNvSpPr>
          <p:nvPr/>
        </p:nvSpPr>
        <p:spPr bwMode="auto">
          <a:xfrm rot="-300000">
            <a:off x="471488" y="8659813"/>
            <a:ext cx="565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000" b="0" i="0">
                <a:solidFill>
                  <a:srgbClr val="000000"/>
                </a:solidFill>
              </a:rPr>
              <a:t>      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 rot="-300000">
            <a:off x="4570413" y="7983538"/>
            <a:ext cx="254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fr-FR" sz="2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55" name="Rectangle 67"/>
          <p:cNvSpPr>
            <a:spLocks noChangeArrowheads="1"/>
          </p:cNvSpPr>
          <p:nvPr/>
        </p:nvSpPr>
        <p:spPr bwMode="auto">
          <a:xfrm>
            <a:off x="5154613" y="6765925"/>
            <a:ext cx="3984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6" name="Rectangle 2"/>
          <p:cNvSpPr>
            <a:spLocks noChangeArrowheads="1"/>
          </p:cNvSpPr>
          <p:nvPr/>
        </p:nvSpPr>
        <p:spPr bwMode="auto">
          <a:xfrm>
            <a:off x="531506" y="9473812"/>
            <a:ext cx="6527800" cy="1277915"/>
          </a:xfrm>
          <a:prstGeom prst="rect">
            <a:avLst/>
          </a:prstGeom>
          <a:solidFill>
            <a:srgbClr val="FFFF00"/>
          </a:solidFill>
          <a:ln w="19050">
            <a:solidFill>
              <a:srgbClr val="33CCFF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 defTabSz="762000">
              <a:spcBef>
                <a:spcPct val="25000"/>
              </a:spcBef>
              <a:spcAft>
                <a:spcPct val="25000"/>
              </a:spcAft>
            </a:pPr>
            <a:r>
              <a:rPr lang="fr-FR" sz="1600" b="0" dirty="0">
                <a:solidFill>
                  <a:schemeClr val="tx1"/>
                </a:solidFill>
              </a:rPr>
              <a:t>INSCRIPTION: Alain LEFAUCHEUX   </a:t>
            </a:r>
          </a:p>
          <a:p>
            <a:pPr algn="ctr" defTabSz="762000">
              <a:spcBef>
                <a:spcPct val="25000"/>
              </a:spcBef>
              <a:spcAft>
                <a:spcPct val="25000"/>
              </a:spcAft>
            </a:pPr>
            <a:r>
              <a:rPr lang="fr-FR" sz="1600" b="0" dirty="0">
                <a:solidFill>
                  <a:schemeClr val="tx1"/>
                </a:solidFill>
              </a:rPr>
              <a:t>tel : </a:t>
            </a:r>
            <a:r>
              <a:rPr lang="fr-FR" sz="1600" dirty="0">
                <a:solidFill>
                  <a:schemeClr val="tx1"/>
                </a:solidFill>
              </a:rPr>
              <a:t>06  14  98  57  83    email :  a.lefaucheux@wanadoo.fr</a:t>
            </a:r>
          </a:p>
          <a:p>
            <a:pPr algn="ctr" defTabSz="762000">
              <a:spcBef>
                <a:spcPct val="25000"/>
              </a:spcBef>
              <a:spcAft>
                <a:spcPct val="25000"/>
              </a:spcAft>
            </a:pPr>
            <a:r>
              <a:rPr lang="fr-FR" sz="1200" b="0" i="0" dirty="0">
                <a:solidFill>
                  <a:schemeClr val="tx1"/>
                </a:solidFill>
              </a:rPr>
              <a:t>Cette manifestation est organisée pour le TELETHON 2026 par l’AVA, le CARSA et l’ACO 49 </a:t>
            </a:r>
          </a:p>
          <a:p>
            <a:pPr algn="ctr" defTabSz="762000">
              <a:spcBef>
                <a:spcPct val="25000"/>
              </a:spcBef>
              <a:spcAft>
                <a:spcPct val="25000"/>
              </a:spcAft>
            </a:pPr>
            <a:r>
              <a:rPr lang="fr-FR" sz="1200" b="0" i="0" dirty="0">
                <a:solidFill>
                  <a:schemeClr val="tx1"/>
                </a:solidFill>
              </a:rPr>
              <a:t>Les sommes recueillies sont reversées intégralement à l’AFM - TELETHON.</a:t>
            </a:r>
            <a:endParaRPr lang="fr-FR" sz="1200" dirty="0">
              <a:solidFill>
                <a:schemeClr val="tx2"/>
              </a:solidFill>
            </a:endParaRPr>
          </a:p>
        </p:txBody>
      </p:sp>
      <p:sp>
        <p:nvSpPr>
          <p:cNvPr id="2057" name="Line 37"/>
          <p:cNvSpPr>
            <a:spLocks noChangeShapeType="1"/>
          </p:cNvSpPr>
          <p:nvPr/>
        </p:nvSpPr>
        <p:spPr bwMode="auto">
          <a:xfrm flipV="1">
            <a:off x="6229350" y="9263063"/>
            <a:ext cx="74613" cy="84137"/>
          </a:xfrm>
          <a:prstGeom prst="line">
            <a:avLst/>
          </a:prstGeom>
          <a:noFill/>
          <a:ln w="9525">
            <a:solidFill>
              <a:srgbClr val="FF3300"/>
            </a:solidFill>
            <a:prstDash val="sysDot"/>
            <a:round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endParaRPr lang="fr-FR"/>
          </a:p>
        </p:txBody>
      </p:sp>
      <p:sp>
        <p:nvSpPr>
          <p:cNvPr id="2061" name="ZoneTexte 37"/>
          <p:cNvSpPr txBox="1">
            <a:spLocks noChangeArrowheads="1"/>
          </p:cNvSpPr>
          <p:nvPr/>
        </p:nvSpPr>
        <p:spPr bwMode="auto">
          <a:xfrm>
            <a:off x="580631" y="3768726"/>
            <a:ext cx="6553990" cy="646331"/>
          </a:xfrm>
          <a:prstGeom prst="rect">
            <a:avLst/>
          </a:prstGeom>
          <a:solidFill>
            <a:srgbClr val="FFFF00"/>
          </a:solidFill>
          <a:ln w="38100">
            <a:solidFill>
              <a:srgbClr val="33CC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Vous avez une voiture de collection, d’exception ou youngtimer, venez participer !    Inscription : 30 €  pour le Téléthon</a:t>
            </a:r>
          </a:p>
        </p:txBody>
      </p:sp>
      <p:pic>
        <p:nvPicPr>
          <p:cNvPr id="38" name="Image 3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0098" y="116835"/>
            <a:ext cx="1049197" cy="102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9" name="Group 85"/>
          <p:cNvGrpSpPr>
            <a:grpSpLocks/>
          </p:cNvGrpSpPr>
          <p:nvPr/>
        </p:nvGrpSpPr>
        <p:grpSpPr bwMode="auto">
          <a:xfrm>
            <a:off x="319088" y="301625"/>
            <a:ext cx="7088188" cy="3246438"/>
            <a:chOff x="185" y="190"/>
            <a:chExt cx="4465" cy="2045"/>
          </a:xfrm>
        </p:grpSpPr>
        <p:sp>
          <p:nvSpPr>
            <p:cNvPr id="2062" name="Oval 40"/>
            <p:cNvSpPr>
              <a:spLocks noChangeArrowheads="1"/>
            </p:cNvSpPr>
            <p:nvPr/>
          </p:nvSpPr>
          <p:spPr bwMode="auto">
            <a:xfrm>
              <a:off x="588" y="190"/>
              <a:ext cx="3508" cy="1714"/>
            </a:xfrm>
            <a:prstGeom prst="ellipse">
              <a:avLst/>
            </a:prstGeom>
            <a:solidFill>
              <a:srgbClr val="FFFF00"/>
            </a:solidFill>
            <a:ln w="101600">
              <a:solidFill>
                <a:srgbClr val="33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3" name="Rectangle 3"/>
            <p:cNvSpPr>
              <a:spLocks noChangeArrowheads="1"/>
            </p:cNvSpPr>
            <p:nvPr/>
          </p:nvSpPr>
          <p:spPr bwMode="auto">
            <a:xfrm>
              <a:off x="1045" y="350"/>
              <a:ext cx="2851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4" name="Rectangle 69"/>
            <p:cNvSpPr>
              <a:spLocks noChangeArrowheads="1"/>
            </p:cNvSpPr>
            <p:nvPr/>
          </p:nvSpPr>
          <p:spPr bwMode="auto">
            <a:xfrm>
              <a:off x="2795" y="431"/>
              <a:ext cx="57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2800" dirty="0">
                  <a:solidFill>
                    <a:srgbClr val="3399FF"/>
                  </a:solidFill>
                </a:rPr>
                <a:t>2026</a:t>
              </a:r>
            </a:p>
          </p:txBody>
        </p:sp>
        <p:sp>
          <p:nvSpPr>
            <p:cNvPr id="2065" name="Rectangle 71"/>
            <p:cNvSpPr>
              <a:spLocks noChangeArrowheads="1"/>
            </p:cNvSpPr>
            <p:nvPr/>
          </p:nvSpPr>
          <p:spPr bwMode="auto">
            <a:xfrm>
              <a:off x="1415" y="191"/>
              <a:ext cx="129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>
                  <a:solidFill>
                    <a:srgbClr val="000000"/>
                  </a:solidFill>
                </a:rPr>
                <a:t>              </a:t>
              </a:r>
              <a:r>
                <a:rPr lang="fr-FR" sz="2800">
                  <a:solidFill>
                    <a:srgbClr val="3399FF"/>
                  </a:solidFill>
                </a:rPr>
                <a:t>Pour le</a:t>
              </a:r>
            </a:p>
          </p:txBody>
        </p:sp>
        <p:sp>
          <p:nvSpPr>
            <p:cNvPr id="2066" name="Rectangle 72"/>
            <p:cNvSpPr>
              <a:spLocks noChangeArrowheads="1"/>
            </p:cNvSpPr>
            <p:nvPr/>
          </p:nvSpPr>
          <p:spPr bwMode="auto">
            <a:xfrm>
              <a:off x="1099" y="429"/>
              <a:ext cx="177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2400" i="0" dirty="0">
                  <a:solidFill>
                    <a:srgbClr val="000000"/>
                  </a:solidFill>
                </a:rPr>
                <a:t> </a:t>
              </a:r>
              <a:r>
                <a:rPr lang="fr-FR" sz="2800" dirty="0">
                  <a:solidFill>
                    <a:srgbClr val="3399FF"/>
                  </a:solidFill>
                </a:rPr>
                <a:t>T E L E T H O N</a:t>
              </a:r>
            </a:p>
          </p:txBody>
        </p:sp>
        <p:sp>
          <p:nvSpPr>
            <p:cNvPr id="2067" name="AutoShape 73"/>
            <p:cNvSpPr>
              <a:spLocks noChangeArrowheads="1"/>
            </p:cNvSpPr>
            <p:nvPr/>
          </p:nvSpPr>
          <p:spPr bwMode="auto">
            <a:xfrm>
              <a:off x="204" y="759"/>
              <a:ext cx="4368" cy="1476"/>
            </a:xfrm>
            <a:prstGeom prst="roundRect">
              <a:avLst>
                <a:gd name="adj" fmla="val 12495"/>
              </a:avLst>
            </a:prstGeom>
            <a:solidFill>
              <a:srgbClr val="FFFF00"/>
            </a:solidFill>
            <a:ln w="101600">
              <a:solidFill>
                <a:srgbClr val="33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762000"/>
              <a:endParaRPr lang="fr-FR" sz="2000" i="0">
                <a:solidFill>
                  <a:srgbClr val="3399FF"/>
                </a:solidFill>
              </a:endParaRPr>
            </a:p>
          </p:txBody>
        </p:sp>
        <p:sp>
          <p:nvSpPr>
            <p:cNvPr id="2068" name="Rectangle 74"/>
            <p:cNvSpPr>
              <a:spLocks noChangeArrowheads="1"/>
            </p:cNvSpPr>
            <p:nvPr/>
          </p:nvSpPr>
          <p:spPr bwMode="auto">
            <a:xfrm>
              <a:off x="185" y="729"/>
              <a:ext cx="4465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69" name="Rectangle 75"/>
            <p:cNvSpPr>
              <a:spLocks noChangeArrowheads="1"/>
            </p:cNvSpPr>
            <p:nvPr/>
          </p:nvSpPr>
          <p:spPr bwMode="auto">
            <a:xfrm>
              <a:off x="2343" y="654"/>
              <a:ext cx="1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2000" b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070" name="Rectangle 76"/>
            <p:cNvSpPr>
              <a:spLocks noChangeArrowheads="1"/>
            </p:cNvSpPr>
            <p:nvPr/>
          </p:nvSpPr>
          <p:spPr bwMode="auto">
            <a:xfrm>
              <a:off x="2389" y="708"/>
              <a:ext cx="13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1200" b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071" name="Rectangle 77"/>
            <p:cNvSpPr>
              <a:spLocks noChangeArrowheads="1"/>
            </p:cNvSpPr>
            <p:nvPr/>
          </p:nvSpPr>
          <p:spPr bwMode="auto">
            <a:xfrm>
              <a:off x="2415" y="708"/>
              <a:ext cx="13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1200" b="0">
                  <a:solidFill>
                    <a:srgbClr val="330033"/>
                  </a:solidFill>
                </a:rPr>
                <a:t> </a:t>
              </a:r>
            </a:p>
          </p:txBody>
        </p:sp>
        <p:sp>
          <p:nvSpPr>
            <p:cNvPr id="2072" name="Rectangle 78"/>
            <p:cNvSpPr>
              <a:spLocks noChangeArrowheads="1"/>
            </p:cNvSpPr>
            <p:nvPr/>
          </p:nvSpPr>
          <p:spPr bwMode="auto">
            <a:xfrm>
              <a:off x="2441" y="708"/>
              <a:ext cx="13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1200" b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2073" name="Rectangle 79"/>
            <p:cNvSpPr>
              <a:spLocks noChangeArrowheads="1"/>
            </p:cNvSpPr>
            <p:nvPr/>
          </p:nvSpPr>
          <p:spPr bwMode="auto">
            <a:xfrm>
              <a:off x="185" y="836"/>
              <a:ext cx="4465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5" name="Rectangle 84"/>
            <p:cNvSpPr>
              <a:spLocks noChangeArrowheads="1"/>
            </p:cNvSpPr>
            <p:nvPr/>
          </p:nvSpPr>
          <p:spPr bwMode="auto">
            <a:xfrm>
              <a:off x="185" y="1141"/>
              <a:ext cx="4465" cy="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6" name="Rectangle 89"/>
            <p:cNvSpPr>
              <a:spLocks noChangeArrowheads="1"/>
            </p:cNvSpPr>
            <p:nvPr/>
          </p:nvSpPr>
          <p:spPr bwMode="auto">
            <a:xfrm>
              <a:off x="964" y="1378"/>
              <a:ext cx="265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defTabSz="762000"/>
              <a:r>
                <a:rPr lang="fr-FR" sz="2200" dirty="0">
                  <a:solidFill>
                    <a:srgbClr val="3399FF"/>
                  </a:solidFill>
                </a:rPr>
                <a:t> </a:t>
              </a:r>
              <a:r>
                <a:rPr lang="fr-FR" sz="2800" dirty="0">
                  <a:solidFill>
                    <a:srgbClr val="00B0F0"/>
                  </a:solidFill>
                </a:rPr>
                <a:t>le samedi 4 décembre 2021</a:t>
              </a:r>
              <a:endParaRPr lang="fr-FR" dirty="0">
                <a:solidFill>
                  <a:srgbClr val="00B0F0"/>
                </a:solidFill>
              </a:endParaRPr>
            </a:p>
          </p:txBody>
        </p:sp>
        <p:sp>
          <p:nvSpPr>
            <p:cNvPr id="2" name="Rectangle 91"/>
            <p:cNvSpPr>
              <a:spLocks noChangeArrowheads="1"/>
            </p:cNvSpPr>
            <p:nvPr/>
          </p:nvSpPr>
          <p:spPr bwMode="auto">
            <a:xfrm>
              <a:off x="389" y="931"/>
              <a:ext cx="4051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>
                <a:defRPr/>
              </a:pPr>
              <a:r>
                <a:rPr lang="fr-FR" sz="3000" dirty="0">
                  <a:solidFill>
                    <a:srgbClr val="FF0000"/>
                  </a:solidFill>
                </a:rPr>
                <a:t>Les RANDONNEES DU TELETHON</a:t>
              </a:r>
              <a:r>
                <a:rPr lang="fr-FR" sz="3000" dirty="0">
                  <a:solidFill>
                    <a:srgbClr val="3399FF"/>
                  </a:solidFill>
                </a:rPr>
                <a:t> </a:t>
              </a:r>
            </a:p>
          </p:txBody>
        </p:sp>
        <p:sp>
          <p:nvSpPr>
            <p:cNvPr id="2078" name="Text Box 84"/>
            <p:cNvSpPr txBox="1">
              <a:spLocks noChangeArrowheads="1"/>
            </p:cNvSpPr>
            <p:nvPr/>
          </p:nvSpPr>
          <p:spPr bwMode="auto">
            <a:xfrm>
              <a:off x="308" y="1802"/>
              <a:ext cx="4212" cy="231"/>
            </a:xfrm>
            <a:prstGeom prst="rect">
              <a:avLst/>
            </a:prstGeom>
            <a:solidFill>
              <a:srgbClr val="FFFF00"/>
            </a:solidFill>
            <a:ln w="2857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/>
              <a:r>
                <a:rPr lang="fr-FR" dirty="0">
                  <a:solidFill>
                    <a:srgbClr val="3399FF"/>
                  </a:solidFill>
                </a:rPr>
                <a:t>à  MONTREUIL-JUIGNE</a:t>
              </a:r>
            </a:p>
          </p:txBody>
        </p:sp>
      </p:grpSp>
      <p:pic>
        <p:nvPicPr>
          <p:cNvPr id="40" name="Image 39">
            <a:extLst>
              <a:ext uri="{FF2B5EF4-FFF2-40B4-BE49-F238E27FC236}">
                <a16:creationId xmlns:a16="http://schemas.microsoft.com/office/drawing/2014/main" id="{082EBF48-629F-4A2E-9015-4738098FDD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1" y="2611755"/>
            <a:ext cx="1238885" cy="843915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9E36676E-4BA8-40A4-A29E-B723858BF43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94401" y="2515967"/>
            <a:ext cx="971550" cy="9023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B8E9DF-2ACC-4EFC-943E-0F2287E0B4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06" y="1157927"/>
            <a:ext cx="7067189" cy="2463926"/>
          </a:xfrm>
          <a:prstGeom prst="rect">
            <a:avLst/>
          </a:prstGeom>
        </p:spPr>
      </p:pic>
      <p:grpSp>
        <p:nvGrpSpPr>
          <p:cNvPr id="2058" name="Group 79"/>
          <p:cNvGrpSpPr>
            <a:grpSpLocks/>
          </p:cNvGrpSpPr>
          <p:nvPr/>
        </p:nvGrpSpPr>
        <p:grpSpPr bwMode="auto">
          <a:xfrm>
            <a:off x="311563" y="7665981"/>
            <a:ext cx="7009576" cy="79660"/>
            <a:chOff x="0" y="4325"/>
            <a:chExt cx="4745" cy="28"/>
          </a:xfrm>
        </p:grpSpPr>
        <p:sp>
          <p:nvSpPr>
            <p:cNvPr id="2079" name="Line 66"/>
            <p:cNvSpPr>
              <a:spLocks noChangeShapeType="1"/>
            </p:cNvSpPr>
            <p:nvPr/>
          </p:nvSpPr>
          <p:spPr bwMode="auto">
            <a:xfrm>
              <a:off x="0" y="4353"/>
              <a:ext cx="1816" cy="0"/>
            </a:xfrm>
            <a:prstGeom prst="line">
              <a:avLst/>
            </a:prstGeom>
            <a:noFill/>
            <a:ln w="76200">
              <a:solidFill>
                <a:srgbClr val="33CCFF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/>
            </a:p>
          </p:txBody>
        </p:sp>
        <p:sp>
          <p:nvSpPr>
            <p:cNvPr id="2080" name="Line 70"/>
            <p:cNvSpPr>
              <a:spLocks noChangeShapeType="1"/>
            </p:cNvSpPr>
            <p:nvPr/>
          </p:nvSpPr>
          <p:spPr bwMode="auto">
            <a:xfrm>
              <a:off x="2894" y="4353"/>
              <a:ext cx="1816" cy="0"/>
            </a:xfrm>
            <a:prstGeom prst="line">
              <a:avLst/>
            </a:prstGeom>
            <a:noFill/>
            <a:ln w="76200">
              <a:solidFill>
                <a:srgbClr val="33CCFF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 dirty="0"/>
            </a:p>
          </p:txBody>
        </p:sp>
        <p:sp>
          <p:nvSpPr>
            <p:cNvPr id="2081" name="Line 71"/>
            <p:cNvSpPr>
              <a:spLocks noChangeShapeType="1"/>
            </p:cNvSpPr>
            <p:nvPr/>
          </p:nvSpPr>
          <p:spPr bwMode="auto">
            <a:xfrm>
              <a:off x="1859" y="4353"/>
              <a:ext cx="1816" cy="0"/>
            </a:xfrm>
            <a:prstGeom prst="line">
              <a:avLst/>
            </a:prstGeom>
            <a:noFill/>
            <a:ln w="76200">
              <a:solidFill>
                <a:srgbClr val="33CCFF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/>
            </a:p>
          </p:txBody>
        </p:sp>
        <p:sp>
          <p:nvSpPr>
            <p:cNvPr id="2082" name="Line 72"/>
            <p:cNvSpPr>
              <a:spLocks noChangeShapeType="1"/>
            </p:cNvSpPr>
            <p:nvPr/>
          </p:nvSpPr>
          <p:spPr bwMode="auto">
            <a:xfrm>
              <a:off x="43" y="4327"/>
              <a:ext cx="1816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/>
            </a:p>
          </p:txBody>
        </p:sp>
        <p:sp>
          <p:nvSpPr>
            <p:cNvPr id="2083" name="Line 74"/>
            <p:cNvSpPr>
              <a:spLocks noChangeShapeType="1"/>
            </p:cNvSpPr>
            <p:nvPr/>
          </p:nvSpPr>
          <p:spPr bwMode="auto">
            <a:xfrm>
              <a:off x="2929" y="4325"/>
              <a:ext cx="1816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 dirty="0"/>
            </a:p>
          </p:txBody>
        </p:sp>
        <p:sp>
          <p:nvSpPr>
            <p:cNvPr id="2084" name="Line 75"/>
            <p:cNvSpPr>
              <a:spLocks noChangeShapeType="1"/>
            </p:cNvSpPr>
            <p:nvPr/>
          </p:nvSpPr>
          <p:spPr bwMode="auto">
            <a:xfrm>
              <a:off x="1897" y="4327"/>
              <a:ext cx="1816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endParaRPr lang="fr-FR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52B5B9E-522E-28D0-E680-2DBE9E9D7D44}"/>
              </a:ext>
            </a:extLst>
          </p:cNvPr>
          <p:cNvSpPr/>
          <p:nvPr/>
        </p:nvSpPr>
        <p:spPr bwMode="auto">
          <a:xfrm>
            <a:off x="1391767" y="2032001"/>
            <a:ext cx="4383559" cy="20152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1" u="none" strike="noStrike" cap="none" normalizeH="0" baseline="0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1DE6D9A-B44A-2610-293E-09DDB1AC60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186" y="1166123"/>
            <a:ext cx="7067189" cy="244156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44439D4-ED86-3B7C-472C-0D231E45BA45}"/>
              </a:ext>
            </a:extLst>
          </p:cNvPr>
          <p:cNvSpPr txBox="1"/>
          <p:nvPr/>
        </p:nvSpPr>
        <p:spPr>
          <a:xfrm>
            <a:off x="1723490" y="2108180"/>
            <a:ext cx="42675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accent2"/>
                </a:solidFill>
              </a:rPr>
              <a:t>Le samedi 5 décembre 2026</a:t>
            </a:r>
          </a:p>
          <a:p>
            <a:r>
              <a:rPr lang="fr-FR" sz="2800" dirty="0">
                <a:solidFill>
                  <a:schemeClr val="accent2"/>
                </a:solidFill>
              </a:rPr>
              <a:t>      à Montreuil-Juigné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8938E5-A6E6-7888-FF7B-A1A1B2D1359E}"/>
              </a:ext>
            </a:extLst>
          </p:cNvPr>
          <p:cNvSpPr txBox="1"/>
          <p:nvPr/>
        </p:nvSpPr>
        <p:spPr>
          <a:xfrm>
            <a:off x="1429028" y="6917189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</a:rPr>
              <a:t>Faite un don en ligne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41BBDBE-CDE6-F74F-2205-CE446FF3643B}"/>
              </a:ext>
            </a:extLst>
          </p:cNvPr>
          <p:cNvSpPr txBox="1"/>
          <p:nvPr/>
        </p:nvSpPr>
        <p:spPr>
          <a:xfrm>
            <a:off x="-41275" y="2410590"/>
            <a:ext cx="6686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897522-06FF-B9C5-B755-8C401DBDAE93}"/>
              </a:ext>
            </a:extLst>
          </p:cNvPr>
          <p:cNvSpPr/>
          <p:nvPr/>
        </p:nvSpPr>
        <p:spPr bwMode="auto">
          <a:xfrm>
            <a:off x="533937" y="1487627"/>
            <a:ext cx="6559488" cy="585418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1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FFFF00"/>
                </a:highlight>
                <a:latin typeface="Times New Roman" pitchFamily="18" charset="0"/>
              </a:rPr>
              <a:t>LES RANDONEES DU TELETHON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92BBE6C-842B-4AFE-56D0-3A4938FC0F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4773" y="7407126"/>
            <a:ext cx="3437106" cy="6061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8D4DB0-47FB-7550-30AF-0BC3E5BB0D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08" y="5901827"/>
            <a:ext cx="1404309" cy="135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28233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1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2075" tIns="46038" rIns="92075" bIns="46038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1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4777</TotalTime>
  <Words>116</Words>
  <Application>Microsoft Office PowerPoint</Application>
  <PresentationFormat>Personnalisé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Times New Roman</vt:lpstr>
      <vt:lpstr>Modèle par défaut</vt:lpstr>
      <vt:lpstr>Présentation PowerPoint</vt:lpstr>
    </vt:vector>
  </TitlesOfParts>
  <Company>DGA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Aucun titre de diapositive</dc:title>
  <dc:creator>ETAS</dc:creator>
  <cp:lastModifiedBy>Alain LEFAUCHEUX</cp:lastModifiedBy>
  <cp:revision>149</cp:revision>
  <cp:lastPrinted>2025-11-09T08:57:43Z</cp:lastPrinted>
  <dcterms:created xsi:type="dcterms:W3CDTF">2002-10-30T21:57:52Z</dcterms:created>
  <dcterms:modified xsi:type="dcterms:W3CDTF">2026-09-21T12:50:13Z</dcterms:modified>
</cp:coreProperties>
</file>