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7" r:id="rId2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9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83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7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09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21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67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370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789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64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17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37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06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78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79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98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6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00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CF797E-6F87-4FF0-8F9C-04CA3BA9BD0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B3B92A-D954-4174-8DCD-209A4096C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366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Véhicule terrestre, véhicule, roue, plein air&#10;&#10;Description générée automatiquement">
            <a:extLst>
              <a:ext uri="{FF2B5EF4-FFF2-40B4-BE49-F238E27FC236}">
                <a16:creationId xmlns:a16="http://schemas.microsoft.com/office/drawing/2014/main" id="{381F1C47-A0C3-DAE4-2DB5-FFEE0C587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r="-2" b="-2"/>
          <a:stretch/>
        </p:blipFill>
        <p:spPr>
          <a:xfrm>
            <a:off x="1695450" y="283941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842FE6F-B34A-9325-AF8B-7C8578D62FB9}"/>
              </a:ext>
            </a:extLst>
          </p:cNvPr>
          <p:cNvSpPr txBox="1"/>
          <p:nvPr/>
        </p:nvSpPr>
        <p:spPr>
          <a:xfrm>
            <a:off x="122548" y="289385"/>
            <a:ext cx="39686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Saint Christophe des Bardes</a:t>
            </a:r>
          </a:p>
          <a:p>
            <a:endParaRPr lang="fr-FR" sz="3200" dirty="0"/>
          </a:p>
          <a:p>
            <a:r>
              <a:rPr lang="fr-FR" sz="4000" dirty="0"/>
              <a:t>09 juin 2024</a:t>
            </a:r>
          </a:p>
          <a:p>
            <a:endParaRPr lang="fr-FR" sz="3200" dirty="0"/>
          </a:p>
          <a:p>
            <a:r>
              <a:rPr lang="fr-FR" sz="3200" dirty="0"/>
              <a:t>Au Stade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D710D3-5178-4E21-361C-2AF0FD06A0E8}"/>
              </a:ext>
            </a:extLst>
          </p:cNvPr>
          <p:cNvSpPr txBox="1"/>
          <p:nvPr/>
        </p:nvSpPr>
        <p:spPr>
          <a:xfrm>
            <a:off x="0" y="4588291"/>
            <a:ext cx="3968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 </a:t>
            </a:r>
            <a:r>
              <a:rPr lang="fr-FR" sz="2800" dirty="0" err="1"/>
              <a:t>ème</a:t>
            </a:r>
            <a:r>
              <a:rPr lang="fr-FR" sz="2800" dirty="0"/>
              <a:t> édition</a:t>
            </a:r>
          </a:p>
          <a:p>
            <a:r>
              <a:rPr lang="fr-FR" sz="2800" dirty="0"/>
              <a:t>Voitures anciennes</a:t>
            </a:r>
          </a:p>
          <a:p>
            <a:r>
              <a:rPr lang="fr-FR" sz="2800" dirty="0"/>
              <a:t>Voitures de prestiges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DFD107-C75B-0053-88A4-5A7FB21EC627}"/>
              </a:ext>
            </a:extLst>
          </p:cNvPr>
          <p:cNvSpPr txBox="1"/>
          <p:nvPr/>
        </p:nvSpPr>
        <p:spPr>
          <a:xfrm>
            <a:off x="6202837" y="96877"/>
            <a:ext cx="660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Rendez-vous à 8h30 Départ à 9h45</a:t>
            </a:r>
          </a:p>
          <a:p>
            <a:pPr algn="ctr"/>
            <a:r>
              <a:rPr lang="fr-FR" sz="2400" dirty="0"/>
              <a:t>            Circuit de 40kms dans </a:t>
            </a:r>
          </a:p>
          <a:p>
            <a:pPr algn="ctr"/>
            <a:r>
              <a:rPr lang="fr-FR" sz="2400"/>
              <a:t>                             notre </a:t>
            </a:r>
            <a:r>
              <a:rPr lang="fr-FR" sz="2400" dirty="0"/>
              <a:t>vignoble.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07AF73E-ADCF-FE52-184B-AEC2DC15CEFE}"/>
              </a:ext>
            </a:extLst>
          </p:cNvPr>
          <p:cNvSpPr txBox="1"/>
          <p:nvPr/>
        </p:nvSpPr>
        <p:spPr>
          <a:xfrm>
            <a:off x="9660726" y="4080460"/>
            <a:ext cx="2718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Visite d’un château à Saint Etienne de Lisse.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3285F75-045B-9F49-3AED-B39D2A8A3717}"/>
              </a:ext>
            </a:extLst>
          </p:cNvPr>
          <p:cNvSpPr txBox="1"/>
          <p:nvPr/>
        </p:nvSpPr>
        <p:spPr>
          <a:xfrm>
            <a:off x="9901654" y="1656177"/>
            <a:ext cx="2213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Restauration sur place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sz="2400" dirty="0"/>
              <a:t>Animation country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3EE3570-9BD7-F40E-69BF-5D3FF0AE9B6B}"/>
              </a:ext>
            </a:extLst>
          </p:cNvPr>
          <p:cNvSpPr txBox="1"/>
          <p:nvPr/>
        </p:nvSpPr>
        <p:spPr>
          <a:xfrm>
            <a:off x="122549" y="6391791"/>
            <a:ext cx="1016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Inscription Jean Claude Grenier : 06.58.86.71.04.     INSCRIPTION jusqu’au 04 juin </a:t>
            </a:r>
          </a:p>
        </p:txBody>
      </p:sp>
      <p:pic>
        <p:nvPicPr>
          <p:cNvPr id="19" name="Image 18" descr="Une image contenant écriture manuscrite, calligraphie, typographie&#10;&#10;Description générée automatiquement">
            <a:extLst>
              <a:ext uri="{FF2B5EF4-FFF2-40B4-BE49-F238E27FC236}">
                <a16:creationId xmlns:a16="http://schemas.microsoft.com/office/drawing/2014/main" id="{0BB72B48-C737-7FF8-4617-9D9F0539C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26" y="5212955"/>
            <a:ext cx="1732960" cy="17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5115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74</TotalTime>
  <Words>57</Words>
  <Application>Microsoft Office PowerPoint</Application>
  <PresentationFormat>Grand écran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Secteur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scea le loup</dc:creator>
  <cp:lastModifiedBy>scea le loup</cp:lastModifiedBy>
  <cp:revision>2</cp:revision>
  <cp:lastPrinted>2024-03-27T20:22:37Z</cp:lastPrinted>
  <dcterms:created xsi:type="dcterms:W3CDTF">2024-03-24T18:27:59Z</dcterms:created>
  <dcterms:modified xsi:type="dcterms:W3CDTF">2024-03-27T20:23:15Z</dcterms:modified>
</cp:coreProperties>
</file>